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1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E5677-E2A6-4028-B930-5739C35FD9CF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80000"/>
            <a:ext cx="6045200" cy="4811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9E2A0-83B3-4ED8-8BB6-8D18519D0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76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WORKGROUP\_2017\___2017_DECEMBER_PLAKAT_VIPLATA_CHILD\PowerPoint\___2017_DECEMBER_PLAKAT_VIPLATA_CHILD_pp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2850" cy="10691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0" y="4389343"/>
            <a:ext cx="7556499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ru-RU" sz="2000" spc="10" dirty="0">
                <a:latin typeface="Arial" panose="020B0604020202020204" pitchFamily="34" charset="0"/>
                <a:cs typeface="Arial" panose="020B0604020202020204" pitchFamily="34" charset="0"/>
              </a:rPr>
              <a:t>Если ежемесячный доход на каждого члена вашей семьи (дети и их родители) за последние 12 месяцев был </a:t>
            </a:r>
            <a:r>
              <a:rPr lang="ru-RU" sz="20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меньше </a:t>
            </a:r>
            <a:r>
              <a:rPr lang="ru-RU" sz="2000" spc="10" dirty="0" smtClean="0">
                <a:solidFill>
                  <a:srgbClr val="ED111C"/>
                </a:solidFill>
                <a:latin typeface="Arial Black"/>
                <a:cs typeface="Arial" panose="020B0604020202020204" pitchFamily="34" charset="0"/>
              </a:rPr>
              <a:t>15747</a:t>
            </a:r>
            <a:r>
              <a:rPr sz="2000" dirty="0" smtClean="0">
                <a:solidFill>
                  <a:srgbClr val="ED111C"/>
                </a:solidFill>
                <a:latin typeface="Arial Black"/>
                <a:cs typeface="Arial Black"/>
              </a:rPr>
              <a:t> </a:t>
            </a:r>
            <a:r>
              <a:rPr sz="2000" spc="-25" dirty="0">
                <a:solidFill>
                  <a:srgbClr val="ED111C"/>
                </a:solidFill>
                <a:latin typeface="Arial Black"/>
                <a:cs typeface="Arial Black"/>
              </a:rPr>
              <a:t>р</a:t>
            </a:r>
            <a:r>
              <a:rPr sz="2000" spc="30" dirty="0">
                <a:solidFill>
                  <a:srgbClr val="ED111C"/>
                </a:solidFill>
                <a:latin typeface="Arial Black"/>
                <a:cs typeface="Arial Black"/>
              </a:rPr>
              <a:t>у</a:t>
            </a:r>
            <a:r>
              <a:rPr sz="2000" spc="15" dirty="0">
                <a:solidFill>
                  <a:srgbClr val="ED111C"/>
                </a:solidFill>
                <a:latin typeface="Arial Black"/>
                <a:cs typeface="Arial Black"/>
              </a:rPr>
              <a:t>б</a:t>
            </a:r>
            <a:r>
              <a:rPr sz="2000" spc="20" dirty="0">
                <a:solidFill>
                  <a:srgbClr val="ED111C"/>
                </a:solidFill>
                <a:latin typeface="Arial Black"/>
                <a:cs typeface="Arial Black"/>
              </a:rPr>
              <a:t>лей</a:t>
            </a:r>
            <a:r>
              <a:rPr sz="2000" dirty="0">
                <a:solidFill>
                  <a:srgbClr val="ED111C"/>
                </a:solidFill>
                <a:latin typeface="Arial Black"/>
                <a:cs typeface="Arial Black"/>
              </a:rPr>
              <a:t>, </a:t>
            </a:r>
            <a:r>
              <a:rPr sz="2000" spc="10" dirty="0">
                <a:solidFill>
                  <a:srgbClr val="ED111C"/>
                </a:solidFill>
                <a:latin typeface="Arial Black"/>
                <a:cs typeface="Arial Black"/>
              </a:rPr>
              <a:t>В</a:t>
            </a:r>
            <a:r>
              <a:rPr sz="2000" dirty="0">
                <a:solidFill>
                  <a:srgbClr val="ED111C"/>
                </a:solidFill>
                <a:latin typeface="Arial Black"/>
                <a:cs typeface="Arial Black"/>
              </a:rPr>
              <a:t>ы </a:t>
            </a:r>
            <a:r>
              <a:rPr sz="2000" spc="15" dirty="0">
                <a:solidFill>
                  <a:srgbClr val="ED111C"/>
                </a:solidFill>
                <a:latin typeface="Arial Black"/>
                <a:cs typeface="Arial Black"/>
              </a:rPr>
              <a:t>име</a:t>
            </a:r>
            <a:r>
              <a:rPr sz="2000" spc="25" dirty="0">
                <a:solidFill>
                  <a:srgbClr val="ED111C"/>
                </a:solidFill>
                <a:latin typeface="Arial Black"/>
                <a:cs typeface="Arial Black"/>
              </a:rPr>
              <a:t>е</a:t>
            </a:r>
            <a:r>
              <a:rPr sz="2000" spc="15" dirty="0">
                <a:solidFill>
                  <a:srgbClr val="ED111C"/>
                </a:solidFill>
                <a:latin typeface="Arial Black"/>
                <a:cs typeface="Arial Black"/>
              </a:rPr>
              <a:t>т</a:t>
            </a:r>
            <a:r>
              <a:rPr sz="2000" dirty="0">
                <a:solidFill>
                  <a:srgbClr val="ED111C"/>
                </a:solidFill>
                <a:latin typeface="Arial Black"/>
                <a:cs typeface="Arial Black"/>
              </a:rPr>
              <a:t>е</a:t>
            </a:r>
            <a:r>
              <a:rPr sz="2000" spc="-5" dirty="0">
                <a:solidFill>
                  <a:srgbClr val="ED111C"/>
                </a:solidFill>
                <a:latin typeface="Arial Black"/>
                <a:cs typeface="Arial Black"/>
              </a:rPr>
              <a:t> </a:t>
            </a:r>
            <a:r>
              <a:rPr sz="2000" spc="25" dirty="0" err="1">
                <a:solidFill>
                  <a:srgbClr val="ED111C"/>
                </a:solidFill>
                <a:latin typeface="Arial Black"/>
                <a:cs typeface="Arial Black"/>
              </a:rPr>
              <a:t>п</a:t>
            </a:r>
            <a:r>
              <a:rPr sz="2000" spc="5" dirty="0" err="1">
                <a:solidFill>
                  <a:srgbClr val="ED111C"/>
                </a:solidFill>
                <a:latin typeface="Arial Black"/>
                <a:cs typeface="Arial Black"/>
              </a:rPr>
              <a:t>р</a:t>
            </a:r>
            <a:r>
              <a:rPr sz="2000" spc="25" dirty="0" err="1">
                <a:solidFill>
                  <a:srgbClr val="ED111C"/>
                </a:solidFill>
                <a:latin typeface="Arial Black"/>
                <a:cs typeface="Arial Black"/>
              </a:rPr>
              <a:t>а</a:t>
            </a:r>
            <a:r>
              <a:rPr sz="2000" spc="15" dirty="0" err="1">
                <a:solidFill>
                  <a:srgbClr val="ED111C"/>
                </a:solidFill>
                <a:latin typeface="Arial Black"/>
                <a:cs typeface="Arial Black"/>
              </a:rPr>
              <a:t>в</a:t>
            </a:r>
            <a:r>
              <a:rPr sz="2000" dirty="0" err="1">
                <a:solidFill>
                  <a:srgbClr val="ED111C"/>
                </a:solidFill>
                <a:latin typeface="Arial Black"/>
                <a:cs typeface="Arial Black"/>
              </a:rPr>
              <a:t>о</a:t>
            </a:r>
            <a:r>
              <a:rPr sz="2000" dirty="0">
                <a:solidFill>
                  <a:srgbClr val="ED111C"/>
                </a:solidFill>
                <a:latin typeface="Arial Black"/>
                <a:cs typeface="Arial Black"/>
              </a:rPr>
              <a:t> </a:t>
            </a:r>
            <a:r>
              <a:rPr sz="2000" spc="15" dirty="0" err="1" smtClean="0">
                <a:solidFill>
                  <a:srgbClr val="ED111C"/>
                </a:solidFill>
                <a:latin typeface="Arial Black"/>
                <a:cs typeface="Arial Black"/>
              </a:rPr>
              <a:t>н</a:t>
            </a:r>
            <a:r>
              <a:rPr sz="2000" dirty="0" err="1" smtClean="0">
                <a:solidFill>
                  <a:srgbClr val="ED111C"/>
                </a:solidFill>
                <a:latin typeface="Arial Black"/>
                <a:cs typeface="Arial Black"/>
              </a:rPr>
              <a:t>а</a:t>
            </a:r>
            <a:r>
              <a:rPr sz="2000" dirty="0" smtClean="0">
                <a:solidFill>
                  <a:srgbClr val="ED111C"/>
                </a:solidFill>
                <a:latin typeface="Arial Black"/>
                <a:cs typeface="Arial Black"/>
              </a:rPr>
              <a:t> </a:t>
            </a:r>
            <a:r>
              <a:rPr sz="2000" spc="10" dirty="0">
                <a:solidFill>
                  <a:srgbClr val="ED111C"/>
                </a:solidFill>
                <a:latin typeface="Arial Black"/>
                <a:cs typeface="Arial Black"/>
              </a:rPr>
              <a:t>еж</a:t>
            </a:r>
            <a:r>
              <a:rPr sz="2000" spc="25" dirty="0">
                <a:solidFill>
                  <a:srgbClr val="ED111C"/>
                </a:solidFill>
                <a:latin typeface="Arial Black"/>
                <a:cs typeface="Arial Black"/>
              </a:rPr>
              <a:t>е</a:t>
            </a:r>
            <a:r>
              <a:rPr sz="2000" spc="15" dirty="0">
                <a:solidFill>
                  <a:srgbClr val="ED111C"/>
                </a:solidFill>
                <a:latin typeface="Arial Black"/>
                <a:cs typeface="Arial Black"/>
              </a:rPr>
              <a:t>м</a:t>
            </a:r>
            <a:r>
              <a:rPr sz="2000" spc="10" dirty="0">
                <a:solidFill>
                  <a:srgbClr val="ED111C"/>
                </a:solidFill>
                <a:latin typeface="Arial Black"/>
                <a:cs typeface="Arial Black"/>
              </a:rPr>
              <a:t>еся</a:t>
            </a:r>
            <a:r>
              <a:rPr sz="2000" spc="20" dirty="0">
                <a:solidFill>
                  <a:srgbClr val="ED111C"/>
                </a:solidFill>
                <a:latin typeface="Arial Black"/>
                <a:cs typeface="Arial Black"/>
              </a:rPr>
              <a:t>ч</a:t>
            </a:r>
            <a:r>
              <a:rPr sz="2000" spc="10" dirty="0">
                <a:solidFill>
                  <a:srgbClr val="ED111C"/>
                </a:solidFill>
                <a:latin typeface="Arial Black"/>
                <a:cs typeface="Arial Black"/>
              </a:rPr>
              <a:t>н</a:t>
            </a:r>
            <a:r>
              <a:rPr sz="2000" spc="20" dirty="0">
                <a:solidFill>
                  <a:srgbClr val="ED111C"/>
                </a:solidFill>
                <a:latin typeface="Arial Black"/>
                <a:cs typeface="Arial Black"/>
              </a:rPr>
              <a:t>у</a:t>
            </a:r>
            <a:r>
              <a:rPr sz="2000" dirty="0">
                <a:solidFill>
                  <a:srgbClr val="ED111C"/>
                </a:solidFill>
                <a:latin typeface="Arial Black"/>
                <a:cs typeface="Arial Black"/>
              </a:rPr>
              <a:t>ю </a:t>
            </a:r>
            <a:r>
              <a:rPr sz="2000" spc="15" dirty="0">
                <a:solidFill>
                  <a:srgbClr val="ED111C"/>
                </a:solidFill>
                <a:latin typeface="Arial Black"/>
                <a:cs typeface="Arial Black"/>
              </a:rPr>
              <a:t>вы</a:t>
            </a:r>
            <a:r>
              <a:rPr sz="2000" spc="35" dirty="0">
                <a:solidFill>
                  <a:srgbClr val="ED111C"/>
                </a:solidFill>
                <a:latin typeface="Arial Black"/>
                <a:cs typeface="Arial Black"/>
              </a:rPr>
              <a:t>п</a:t>
            </a:r>
            <a:r>
              <a:rPr sz="2000" spc="20" dirty="0">
                <a:solidFill>
                  <a:srgbClr val="ED111C"/>
                </a:solidFill>
                <a:latin typeface="Arial Black"/>
                <a:cs typeface="Arial Black"/>
              </a:rPr>
              <a:t>л</a:t>
            </a:r>
            <a:r>
              <a:rPr sz="2000" spc="15" dirty="0">
                <a:solidFill>
                  <a:srgbClr val="ED111C"/>
                </a:solidFill>
                <a:latin typeface="Arial Black"/>
                <a:cs typeface="Arial Black"/>
              </a:rPr>
              <a:t>а</a:t>
            </a:r>
            <a:r>
              <a:rPr sz="2000" spc="70" dirty="0">
                <a:solidFill>
                  <a:srgbClr val="ED111C"/>
                </a:solidFill>
                <a:latin typeface="Arial Black"/>
                <a:cs typeface="Arial Black"/>
              </a:rPr>
              <a:t>т</a:t>
            </a:r>
            <a:r>
              <a:rPr sz="2000" dirty="0">
                <a:solidFill>
                  <a:srgbClr val="ED111C"/>
                </a:solidFill>
                <a:latin typeface="Arial Black"/>
                <a:cs typeface="Arial Black"/>
              </a:rPr>
              <a:t>у из </a:t>
            </a:r>
            <a:r>
              <a:rPr sz="2000" spc="15" dirty="0">
                <a:solidFill>
                  <a:srgbClr val="ED111C"/>
                </a:solidFill>
                <a:latin typeface="Arial Black"/>
                <a:cs typeface="Arial Black"/>
              </a:rPr>
              <a:t>ср</a:t>
            </a:r>
            <a:r>
              <a:rPr sz="2000" spc="35" dirty="0">
                <a:solidFill>
                  <a:srgbClr val="ED111C"/>
                </a:solidFill>
                <a:latin typeface="Arial Black"/>
                <a:cs typeface="Arial Black"/>
              </a:rPr>
              <a:t>е</a:t>
            </a:r>
            <a:r>
              <a:rPr sz="2000" spc="30" dirty="0">
                <a:solidFill>
                  <a:srgbClr val="ED111C"/>
                </a:solidFill>
                <a:latin typeface="Arial Black"/>
                <a:cs typeface="Arial Black"/>
              </a:rPr>
              <a:t>дс</a:t>
            </a:r>
            <a:r>
              <a:rPr sz="2000" spc="20" dirty="0">
                <a:solidFill>
                  <a:srgbClr val="ED111C"/>
                </a:solidFill>
                <a:latin typeface="Arial Black"/>
                <a:cs typeface="Arial Black"/>
              </a:rPr>
              <a:t>т</a:t>
            </a:r>
            <a:r>
              <a:rPr sz="2000" dirty="0">
                <a:solidFill>
                  <a:srgbClr val="ED111C"/>
                </a:solidFill>
                <a:latin typeface="Arial Black"/>
                <a:cs typeface="Arial Black"/>
              </a:rPr>
              <a:t>в </a:t>
            </a:r>
            <a:r>
              <a:rPr sz="2000" spc="15" dirty="0">
                <a:solidFill>
                  <a:srgbClr val="ED111C"/>
                </a:solidFill>
                <a:latin typeface="Arial Black"/>
                <a:cs typeface="Arial Black"/>
              </a:rPr>
              <a:t>мате</a:t>
            </a:r>
            <a:r>
              <a:rPr sz="2000" spc="25" dirty="0">
                <a:solidFill>
                  <a:srgbClr val="ED111C"/>
                </a:solidFill>
                <a:latin typeface="Arial Black"/>
                <a:cs typeface="Arial Black"/>
              </a:rPr>
              <a:t>р</a:t>
            </a:r>
            <a:r>
              <a:rPr sz="2000" spc="15" dirty="0">
                <a:solidFill>
                  <a:srgbClr val="ED111C"/>
                </a:solidFill>
                <a:latin typeface="Arial Black"/>
                <a:cs typeface="Arial Black"/>
              </a:rPr>
              <a:t>инс</a:t>
            </a:r>
            <a:r>
              <a:rPr sz="2000" spc="-5" dirty="0">
                <a:solidFill>
                  <a:srgbClr val="ED111C"/>
                </a:solidFill>
                <a:latin typeface="Arial Black"/>
                <a:cs typeface="Arial Black"/>
              </a:rPr>
              <a:t>к</a:t>
            </a:r>
            <a:r>
              <a:rPr sz="2000" spc="15" dirty="0">
                <a:solidFill>
                  <a:srgbClr val="ED111C"/>
                </a:solidFill>
                <a:latin typeface="Arial Black"/>
                <a:cs typeface="Arial Black"/>
              </a:rPr>
              <a:t>ог</a:t>
            </a:r>
            <a:r>
              <a:rPr sz="2000" dirty="0">
                <a:solidFill>
                  <a:srgbClr val="ED111C"/>
                </a:solidFill>
                <a:latin typeface="Arial Black"/>
                <a:cs typeface="Arial Black"/>
              </a:rPr>
              <a:t>о</a:t>
            </a:r>
            <a:r>
              <a:rPr sz="2000" spc="5" dirty="0">
                <a:solidFill>
                  <a:srgbClr val="ED111C"/>
                </a:solidFill>
                <a:latin typeface="Arial Black"/>
                <a:cs typeface="Arial Black"/>
              </a:rPr>
              <a:t> </a:t>
            </a:r>
            <a:r>
              <a:rPr sz="2000" spc="15" dirty="0">
                <a:solidFill>
                  <a:srgbClr val="ED111C"/>
                </a:solidFill>
                <a:latin typeface="Arial Black"/>
                <a:cs typeface="Arial Black"/>
              </a:rPr>
              <a:t>к</a:t>
            </a:r>
            <a:r>
              <a:rPr sz="2000" spc="25" dirty="0">
                <a:solidFill>
                  <a:srgbClr val="ED111C"/>
                </a:solidFill>
                <a:latin typeface="Arial Black"/>
                <a:cs typeface="Arial Black"/>
              </a:rPr>
              <a:t>а</a:t>
            </a:r>
            <a:r>
              <a:rPr sz="2000" spc="15" dirty="0">
                <a:solidFill>
                  <a:srgbClr val="ED111C"/>
                </a:solidFill>
                <a:latin typeface="Arial Black"/>
                <a:cs typeface="Arial Black"/>
              </a:rPr>
              <a:t>пи</a:t>
            </a:r>
            <a:r>
              <a:rPr sz="2000" spc="20" dirty="0">
                <a:solidFill>
                  <a:srgbClr val="ED111C"/>
                </a:solidFill>
                <a:latin typeface="Arial Black"/>
                <a:cs typeface="Arial Black"/>
              </a:rPr>
              <a:t>т</a:t>
            </a:r>
            <a:r>
              <a:rPr sz="2000" spc="35" dirty="0">
                <a:solidFill>
                  <a:srgbClr val="ED111C"/>
                </a:solidFill>
                <a:latin typeface="Arial Black"/>
                <a:cs typeface="Arial Black"/>
              </a:rPr>
              <a:t>а</a:t>
            </a:r>
            <a:r>
              <a:rPr sz="2000" spc="20" dirty="0">
                <a:solidFill>
                  <a:srgbClr val="ED111C"/>
                </a:solidFill>
                <a:latin typeface="Arial Black"/>
                <a:cs typeface="Arial Black"/>
              </a:rPr>
              <a:t>л</a:t>
            </a:r>
            <a:r>
              <a:rPr sz="2000" spc="35" dirty="0">
                <a:solidFill>
                  <a:srgbClr val="ED111C"/>
                </a:solidFill>
                <a:latin typeface="Arial Black"/>
                <a:cs typeface="Arial Black"/>
              </a:rPr>
              <a:t>а</a:t>
            </a:r>
            <a:r>
              <a:rPr sz="2000" dirty="0">
                <a:solidFill>
                  <a:srgbClr val="ED111C"/>
                </a:solidFill>
                <a:latin typeface="Arial Black"/>
                <a:cs typeface="Arial Black"/>
              </a:rPr>
              <a:t>.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0103" y="6261100"/>
            <a:ext cx="2402205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995"/>
              </a:lnSpc>
            </a:pPr>
            <a:r>
              <a:rPr lang="ru-RU" sz="8350" b="1" spc="-70" dirty="0" smtClean="0">
                <a:solidFill>
                  <a:srgbClr val="1B4C92"/>
                </a:solidFill>
                <a:latin typeface="Arial Narrow"/>
                <a:cs typeface="Arial Narrow"/>
              </a:rPr>
              <a:t>9680</a:t>
            </a:r>
            <a:endParaRPr sz="835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920" y="6410063"/>
            <a:ext cx="194393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595654"/>
                </a:solidFill>
                <a:latin typeface="Arial Narrow"/>
                <a:cs typeface="Arial Narrow"/>
              </a:rPr>
              <a:t>Ленинградская область</a:t>
            </a:r>
            <a:endParaRPr lang="ru-RU" sz="2400" b="1" dirty="0" smtClean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9</Words>
  <Application>Microsoft Office PowerPoint</Application>
  <PresentationFormat>Произвольный</PresentationFormat>
  <Paragraphs>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___2017_DECEMBER_PLAKAT_VIPLATA_CHILD_ppt.indd</dc:title>
  <dc:creator>29028</dc:creator>
  <cp:lastModifiedBy>user</cp:lastModifiedBy>
  <cp:revision>13</cp:revision>
  <dcterms:created xsi:type="dcterms:W3CDTF">2017-12-27T11:57:13Z</dcterms:created>
  <dcterms:modified xsi:type="dcterms:W3CDTF">2018-12-24T13:37:20Z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2017-12-27T00:00:00Z</vt:filetime>
  </property>
  <property fmtid="{D5CDD505-2E9C-101B-9397-08002B2CF9AE}" pid="3" name="LastSaved">
    <vt:filetime>2017-12-27T00:00:00Z</vt:filetime>
  </property>
</Properties>
</file>